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051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064EF6D3-ACEF-4E34-946B-3B6A6C375A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07FB66AE-4D1B-4C22-A0F9-481DC8C6C1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95600" y="1063625"/>
            <a:ext cx="3268133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B23BDC86-45E5-4C50-971F-FB30CDC4F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752600"/>
            <a:ext cx="71628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endParaRPr lang="en-US" altLang="en-US" sz="24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A1A623E-D735-4FC7-AF7E-E05E24EAB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685128"/>
              </p:ext>
            </p:extLst>
          </p:nvPr>
        </p:nvGraphicFramePr>
        <p:xfrm>
          <a:off x="1226127" y="852055"/>
          <a:ext cx="10224655" cy="5569527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432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3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0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80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4335">
                <a:tc>
                  <a:txBody>
                    <a:bodyPr/>
                    <a:lstStyle/>
                    <a:p>
                      <a:r>
                        <a:rPr lang="en-US" sz="1800" dirty="0"/>
                        <a:t>Demographics</a:t>
                      </a:r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Geographics</a:t>
                      </a:r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Psychographics</a:t>
                      </a:r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Behavioral</a:t>
                      </a:r>
                    </a:p>
                  </a:txBody>
                  <a:tcPr marT="45738" marB="4573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5192">
                <a:tc>
                  <a:txBody>
                    <a:bodyPr/>
                    <a:lstStyle/>
                    <a:p>
                      <a:r>
                        <a:rPr lang="en-US" sz="1800" dirty="0"/>
                        <a:t>Age</a:t>
                      </a:r>
                    </a:p>
                    <a:p>
                      <a:r>
                        <a:rPr lang="en-US" sz="1800" dirty="0"/>
                        <a:t>Gender</a:t>
                      </a:r>
                    </a:p>
                    <a:p>
                      <a:r>
                        <a:rPr lang="en-US" sz="1800" dirty="0"/>
                        <a:t>Marital Status</a:t>
                      </a:r>
                    </a:p>
                    <a:p>
                      <a:r>
                        <a:rPr lang="en-US" sz="1800" dirty="0"/>
                        <a:t>Family </a:t>
                      </a:r>
                    </a:p>
                    <a:p>
                      <a:r>
                        <a:rPr lang="en-US" sz="1800" dirty="0"/>
                        <a:t>Occupation</a:t>
                      </a:r>
                    </a:p>
                    <a:p>
                      <a:r>
                        <a:rPr lang="en-US" sz="1800" dirty="0"/>
                        <a:t>Income</a:t>
                      </a:r>
                    </a:p>
                    <a:p>
                      <a:r>
                        <a:rPr lang="en-US" sz="1800" dirty="0"/>
                        <a:t>Education</a:t>
                      </a:r>
                    </a:p>
                    <a:p>
                      <a:r>
                        <a:rPr lang="en-US" sz="1800" dirty="0"/>
                        <a:t>Religion</a:t>
                      </a:r>
                    </a:p>
                    <a:p>
                      <a:r>
                        <a:rPr lang="en-US" sz="1800" dirty="0"/>
                        <a:t>Race</a:t>
                      </a:r>
                    </a:p>
                    <a:p>
                      <a:r>
                        <a:rPr lang="en-US" sz="1800" dirty="0"/>
                        <a:t>Nationality</a:t>
                      </a:r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Continent</a:t>
                      </a:r>
                    </a:p>
                    <a:p>
                      <a:r>
                        <a:rPr lang="en-US" sz="1800" dirty="0"/>
                        <a:t>Country</a:t>
                      </a:r>
                    </a:p>
                    <a:p>
                      <a:r>
                        <a:rPr lang="en-US" sz="1800" dirty="0"/>
                        <a:t>City</a:t>
                      </a:r>
                    </a:p>
                    <a:p>
                      <a:r>
                        <a:rPr lang="en-US" sz="1800" dirty="0"/>
                        <a:t>State</a:t>
                      </a:r>
                    </a:p>
                    <a:p>
                      <a:r>
                        <a:rPr lang="en-US" sz="1800" dirty="0"/>
                        <a:t>Region</a:t>
                      </a:r>
                    </a:p>
                    <a:p>
                      <a:r>
                        <a:rPr lang="en-US" sz="1800" dirty="0"/>
                        <a:t>Neighborhood</a:t>
                      </a:r>
                    </a:p>
                    <a:p>
                      <a:r>
                        <a:rPr lang="en-US" sz="1800" dirty="0"/>
                        <a:t>Climate</a:t>
                      </a:r>
                    </a:p>
                    <a:p>
                      <a:r>
                        <a:rPr lang="en-US" sz="1800" dirty="0"/>
                        <a:t>Population</a:t>
                      </a:r>
                    </a:p>
                    <a:p>
                      <a:endParaRPr lang="en-US" sz="1800" dirty="0"/>
                    </a:p>
                    <a:p>
                      <a:endParaRPr lang="en-US" sz="1800" dirty="0"/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Lifestyle</a:t>
                      </a:r>
                    </a:p>
                    <a:p>
                      <a:r>
                        <a:rPr lang="en-US" sz="1800" dirty="0"/>
                        <a:t>Social Class</a:t>
                      </a:r>
                    </a:p>
                    <a:p>
                      <a:r>
                        <a:rPr lang="en-US" sz="1800" dirty="0"/>
                        <a:t>Activity</a:t>
                      </a:r>
                    </a:p>
                    <a:p>
                      <a:r>
                        <a:rPr lang="en-US" sz="1800" dirty="0"/>
                        <a:t>Interest</a:t>
                      </a:r>
                    </a:p>
                    <a:p>
                      <a:r>
                        <a:rPr lang="en-US" sz="1800" dirty="0"/>
                        <a:t>Opinions</a:t>
                      </a:r>
                    </a:p>
                    <a:p>
                      <a:r>
                        <a:rPr lang="en-US" sz="1800" dirty="0"/>
                        <a:t>Personal Values</a:t>
                      </a:r>
                    </a:p>
                    <a:p>
                      <a:r>
                        <a:rPr lang="en-US" sz="1800" dirty="0"/>
                        <a:t>Attitudes</a:t>
                      </a:r>
                    </a:p>
                  </a:txBody>
                  <a:tcPr marT="45738" marB="45738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Occasions – holidays/seasonal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Brand Loyalty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Usage Rate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Benefits Sought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/>
                        <a:t>User Status (first time buyers through Regular users)</a:t>
                      </a:r>
                    </a:p>
                  </a:txBody>
                  <a:tcPr marT="45738" marB="4573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FAF9717-B783-8477-E1A6-FA789C8811DD}"/>
              </a:ext>
            </a:extLst>
          </p:cNvPr>
          <p:cNvSpPr/>
          <p:nvPr/>
        </p:nvSpPr>
        <p:spPr>
          <a:xfrm>
            <a:off x="3538847" y="1555668"/>
            <a:ext cx="1923802" cy="32063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C14F9DA-EEB7-EC1F-C155-A3D83ECD175D}"/>
              </a:ext>
            </a:extLst>
          </p:cNvPr>
          <p:cNvSpPr/>
          <p:nvPr/>
        </p:nvSpPr>
        <p:spPr>
          <a:xfrm>
            <a:off x="5667499" y="1555667"/>
            <a:ext cx="2107870" cy="32063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E7B250-1C05-713D-22C2-30248CFE53D6}"/>
              </a:ext>
            </a:extLst>
          </p:cNvPr>
          <p:cNvSpPr/>
          <p:nvPr/>
        </p:nvSpPr>
        <p:spPr>
          <a:xfrm>
            <a:off x="8307780" y="1555666"/>
            <a:ext cx="2973778" cy="32063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3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 advAuto="0"/>
      <p:bldP spid="2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Verdana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Cassie Vetter</dc:creator>
  <cp:lastModifiedBy>Cassie Vetter</cp:lastModifiedBy>
  <cp:revision>4</cp:revision>
  <dcterms:created xsi:type="dcterms:W3CDTF">2020-11-29T14:44:58Z</dcterms:created>
  <dcterms:modified xsi:type="dcterms:W3CDTF">2025-11-18T15:00:07Z</dcterms:modified>
</cp:coreProperties>
</file>